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8BC4F-28CB-42B3-B588-D1BA90A3A5EB}" type="datetimeFigureOut">
              <a:rPr lang="en-US" smtClean="0"/>
              <a:t>11-Feb-21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BC5D5-8347-483B-849F-AEFCB41977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81600" y="3832225"/>
            <a:ext cx="5294313" cy="3025775"/>
          </a:xfrm>
        </p:spPr>
        <p:txBody>
          <a:bodyPr>
            <a:normAutofit/>
          </a:bodyPr>
          <a:lstStyle/>
          <a:p>
            <a:r>
              <a:rPr lang="en-US" sz="1800" b="0" i="1" dirty="0" smtClean="0"/>
              <a:t>NAME  :  SREEHARI KARICHERY , 166589</a:t>
            </a:r>
            <a:br>
              <a:rPr lang="en-US" sz="1800" b="0" i="1" dirty="0" smtClean="0"/>
            </a:br>
            <a:r>
              <a:rPr lang="en-US" sz="1800" b="0" i="1" dirty="0" smtClean="0"/>
              <a:t>DEVOPS TRAINING</a:t>
            </a:r>
            <a:br>
              <a:rPr lang="en-US" sz="1800" b="0" i="1" dirty="0" smtClean="0"/>
            </a:br>
            <a:r>
              <a:rPr lang="en-US" sz="1800" b="0" i="1" dirty="0" smtClean="0"/>
              <a:t> TRAINER  : VENKAT </a:t>
            </a:r>
            <a:r>
              <a:rPr lang="en-US" sz="1800" b="0" i="1" dirty="0" smtClean="0"/>
              <a:t/>
            </a:r>
            <a:br>
              <a:rPr lang="en-US" sz="1800" b="0" i="1" dirty="0" smtClean="0"/>
            </a:br>
            <a:r>
              <a:rPr lang="en-US" sz="1800" b="0" i="1" dirty="0" smtClean="0"/>
              <a:t>DAY 2 , FEB 10</a:t>
            </a:r>
            <a:br>
              <a:rPr lang="en-US" sz="1800" b="0" i="1" dirty="0" smtClean="0"/>
            </a:br>
            <a:endParaRPr lang="en-US" sz="1800" b="0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22313" y="609600"/>
            <a:ext cx="7772400" cy="1066800"/>
          </a:xfrm>
        </p:spPr>
        <p:txBody>
          <a:bodyPr>
            <a:noAutofit/>
          </a:bodyPr>
          <a:lstStyle/>
          <a:p>
            <a:r>
              <a:rPr lang="en-US" sz="6600" b="1" i="1" u="sng" dirty="0" smtClean="0">
                <a:solidFill>
                  <a:schemeClr val="bg2">
                    <a:lumMod val="25000"/>
                  </a:schemeClr>
                </a:solidFill>
                <a:latin typeface="Modern No. 20" pitchFamily="18" charset="0"/>
              </a:rPr>
              <a:t>LINUX</a:t>
            </a:r>
            <a:r>
              <a:rPr lang="en-US" sz="6600" b="1" i="1" u="sng" dirty="0" smtClean="0">
                <a:latin typeface="Modern No. 20" pitchFamily="18" charset="0"/>
              </a:rPr>
              <a:t> </a:t>
            </a:r>
            <a:r>
              <a:rPr lang="en-US" sz="6600" b="1" i="1" u="sng" dirty="0" smtClean="0">
                <a:solidFill>
                  <a:schemeClr val="bg2">
                    <a:lumMod val="25000"/>
                  </a:schemeClr>
                </a:solidFill>
                <a:latin typeface="Modern No. 20" pitchFamily="18" charset="0"/>
              </a:rPr>
              <a:t>COMMANDS</a:t>
            </a:r>
            <a:endParaRPr lang="en-US" sz="6600" b="1" i="1" u="sng" dirty="0">
              <a:solidFill>
                <a:schemeClr val="bg2">
                  <a:lumMod val="25000"/>
                </a:schemeClr>
              </a:solidFill>
              <a:latin typeface="Modern No. 20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4889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5" name="Content Placeholder 4" descr="Screenshot from 2021-02-11 00-01-4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81400" y="1676400"/>
            <a:ext cx="5111750" cy="31948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838200"/>
            <a:ext cx="3313113" cy="5287963"/>
          </a:xfrm>
        </p:spPr>
        <p:txBody>
          <a:bodyPr/>
          <a:lstStyle/>
          <a:p>
            <a:r>
              <a:rPr lang="en-US" dirty="0" err="1" smtClean="0"/>
              <a:t>umask</a:t>
            </a:r>
            <a:r>
              <a:rPr lang="en-US" dirty="0" smtClean="0"/>
              <a:t> octal  - set   default  permission</a:t>
            </a:r>
          </a:p>
          <a:p>
            <a:endParaRPr lang="en-US" dirty="0"/>
          </a:p>
          <a:p>
            <a:r>
              <a:rPr lang="en-US" dirty="0" smtClean="0"/>
              <a:t>default   </a:t>
            </a:r>
            <a:r>
              <a:rPr lang="en-US" dirty="0" err="1" smtClean="0"/>
              <a:t>umask</a:t>
            </a:r>
            <a:r>
              <a:rPr lang="en-US" dirty="0" smtClean="0"/>
              <a:t>  value is   0002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2971800"/>
            <a:ext cx="609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>
                <a:solidFill>
                  <a:srgbClr val="EEECE1">
                    <a:lumMod val="25000"/>
                  </a:srgbClr>
                </a:solidFill>
                <a:latin typeface="Algerian" pitchFamily="82" charset="0"/>
              </a:rPr>
              <a:t>THANK  YOU</a:t>
            </a:r>
            <a:endParaRPr lang="en-US" sz="4400" dirty="0">
              <a:solidFill>
                <a:srgbClr val="EEECE1">
                  <a:lumMod val="25000"/>
                </a:srgbClr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336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10" name="Content Placeholder 9" descr="Screenshot from 2021-02-10 22-36-1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81400" y="1631553"/>
            <a:ext cx="5264150" cy="3854847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3008313" cy="4906963"/>
          </a:xfrm>
        </p:spPr>
        <p:txBody>
          <a:bodyPr/>
          <a:lstStyle/>
          <a:p>
            <a:r>
              <a:rPr lang="en-US" dirty="0" err="1" smtClean="0"/>
              <a:t>whoami</a:t>
            </a:r>
            <a:r>
              <a:rPr lang="en-US" dirty="0" smtClean="0"/>
              <a:t>  - Displays the user name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err="1" smtClean="0"/>
              <a:t>ls</a:t>
            </a:r>
            <a:r>
              <a:rPr lang="en-US" dirty="0" smtClean="0"/>
              <a:t>   - listing files or directories in </a:t>
            </a:r>
            <a:r>
              <a:rPr lang="en-US" dirty="0" err="1" smtClean="0"/>
              <a:t>linux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ate  -  display the date and time</a:t>
            </a:r>
          </a:p>
          <a:p>
            <a:endParaRPr lang="en-US" dirty="0"/>
          </a:p>
          <a:p>
            <a:r>
              <a:rPr lang="en-US" dirty="0" smtClean="0"/>
              <a:t>cal   - displays the system </a:t>
            </a:r>
            <a:r>
              <a:rPr lang="en-US" dirty="0" err="1" smtClean="0"/>
              <a:t>calender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users   -displays the registered users</a:t>
            </a:r>
          </a:p>
          <a:p>
            <a:endParaRPr lang="en-US" dirty="0"/>
          </a:p>
          <a:p>
            <a:r>
              <a:rPr lang="en-US" dirty="0" smtClean="0"/>
              <a:t>la  -l    -  list all the files and directories </a:t>
            </a:r>
          </a:p>
          <a:p>
            <a:r>
              <a:rPr lang="en-US" dirty="0" smtClean="0"/>
              <a:t>                in long format</a:t>
            </a:r>
          </a:p>
          <a:p>
            <a:endParaRPr lang="en-US" dirty="0"/>
          </a:p>
          <a:p>
            <a:r>
              <a:rPr lang="en-US" dirty="0" smtClean="0"/>
              <a:t>history   -  shows   the  history of all</a:t>
            </a:r>
          </a:p>
          <a:p>
            <a:r>
              <a:rPr lang="en-US" dirty="0" smtClean="0"/>
              <a:t>                     commands  used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6413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7" name="Content Placeholder 6" descr="Screenshot from 2021-02-10 23-03-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295400"/>
            <a:ext cx="5340350" cy="44196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  –l    -displays all the files including</a:t>
            </a:r>
          </a:p>
          <a:p>
            <a:r>
              <a:rPr lang="en-US" dirty="0"/>
              <a:t> </a:t>
            </a:r>
            <a:r>
              <a:rPr lang="en-US" dirty="0" smtClean="0"/>
              <a:t>              the hidden files</a:t>
            </a:r>
          </a:p>
          <a:p>
            <a:endParaRPr lang="en-US" dirty="0" smtClean="0"/>
          </a:p>
          <a:p>
            <a:r>
              <a:rPr lang="en-US" dirty="0" smtClean="0"/>
              <a:t>touch  file  - to  create  a  new  text  file</a:t>
            </a:r>
          </a:p>
          <a:p>
            <a:endParaRPr lang="en-US" dirty="0"/>
          </a:p>
          <a:p>
            <a:r>
              <a:rPr lang="en-US" dirty="0" err="1" smtClean="0"/>
              <a:t>nano</a:t>
            </a:r>
            <a:r>
              <a:rPr lang="en-US" dirty="0" smtClean="0"/>
              <a:t>  file   - to  add  contents  in  the </a:t>
            </a:r>
          </a:p>
          <a:p>
            <a:r>
              <a:rPr lang="en-US" dirty="0" smtClean="0"/>
              <a:t>                       file</a:t>
            </a:r>
          </a:p>
          <a:p>
            <a:endParaRPr lang="en-US" dirty="0"/>
          </a:p>
          <a:p>
            <a:r>
              <a:rPr lang="en-US" dirty="0" smtClean="0"/>
              <a:t>cat  file  -  gives  the  contents  of  the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file</a:t>
            </a:r>
          </a:p>
          <a:p>
            <a:endParaRPr lang="en-US" dirty="0"/>
          </a:p>
          <a:p>
            <a:r>
              <a:rPr lang="en-US" dirty="0" err="1" smtClean="0"/>
              <a:t>wc</a:t>
            </a:r>
            <a:r>
              <a:rPr lang="en-US" dirty="0" smtClean="0"/>
              <a:t>  file  -  count  lines  of  words ,bytes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and  characters</a:t>
            </a:r>
          </a:p>
          <a:p>
            <a:endParaRPr lang="en-US" dirty="0"/>
          </a:p>
          <a:p>
            <a:r>
              <a:rPr lang="en-US" dirty="0" err="1" smtClean="0"/>
              <a:t>wc</a:t>
            </a:r>
            <a:r>
              <a:rPr lang="en-US" dirty="0" smtClean="0"/>
              <a:t>  -l  file  -  length  of  longest  line</a:t>
            </a:r>
          </a:p>
          <a:p>
            <a:endParaRPr lang="en-US" dirty="0"/>
          </a:p>
          <a:p>
            <a:r>
              <a:rPr lang="en-US" dirty="0" err="1" smtClean="0"/>
              <a:t>wc</a:t>
            </a:r>
            <a:r>
              <a:rPr lang="en-US" dirty="0" smtClean="0"/>
              <a:t>  -w  file  - words  in  a  file</a:t>
            </a:r>
          </a:p>
          <a:p>
            <a:r>
              <a:rPr lang="en-US" dirty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 -c  file  -  count  of  bytes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6413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7" name="Content Placeholder 6" descr="Screenshot from 2021-02-10 23-15-1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602184"/>
            <a:ext cx="5111750" cy="31948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28600" y="1219200"/>
            <a:ext cx="3236913" cy="4906963"/>
          </a:xfrm>
        </p:spPr>
        <p:txBody>
          <a:bodyPr/>
          <a:lstStyle/>
          <a:p>
            <a:r>
              <a:rPr lang="en-US" dirty="0" smtClean="0"/>
              <a:t>cp  file2  file3  -  copy  contents  of  file2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to  file3</a:t>
            </a:r>
          </a:p>
          <a:p>
            <a:endParaRPr lang="en-US" dirty="0"/>
          </a:p>
          <a:p>
            <a:r>
              <a:rPr lang="en-US" dirty="0" err="1" smtClean="0"/>
              <a:t>mv</a:t>
            </a:r>
            <a:r>
              <a:rPr lang="en-US" dirty="0" smtClean="0"/>
              <a:t>  file3  </a:t>
            </a:r>
            <a:r>
              <a:rPr lang="en-US" dirty="0" err="1" smtClean="0"/>
              <a:t>newfile</a:t>
            </a:r>
            <a:r>
              <a:rPr lang="en-US" dirty="0" smtClean="0"/>
              <a:t> -  to move complete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data  from  file3  to</a:t>
            </a:r>
          </a:p>
          <a:p>
            <a:r>
              <a:rPr lang="en-US" dirty="0" smtClean="0"/>
              <a:t>                                      </a:t>
            </a:r>
            <a:r>
              <a:rPr lang="en-US" dirty="0" err="1" smtClean="0"/>
              <a:t>newfile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mv</a:t>
            </a:r>
            <a:r>
              <a:rPr lang="en-US" dirty="0" smtClean="0"/>
              <a:t>  </a:t>
            </a:r>
            <a:r>
              <a:rPr lang="en-US" dirty="0" err="1" smtClean="0"/>
              <a:t>newfile</a:t>
            </a:r>
            <a:r>
              <a:rPr lang="en-US" dirty="0" smtClean="0"/>
              <a:t>  Documents/</a:t>
            </a:r>
            <a:r>
              <a:rPr lang="en-US" dirty="0" err="1" smtClean="0"/>
              <a:t>newfile</a:t>
            </a:r>
            <a:r>
              <a:rPr lang="en-US" dirty="0" smtClean="0"/>
              <a:t>  - moves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the file  </a:t>
            </a:r>
            <a:r>
              <a:rPr lang="en-US" dirty="0" err="1" smtClean="0"/>
              <a:t>newfile</a:t>
            </a:r>
            <a:r>
              <a:rPr lang="en-US" dirty="0" smtClean="0"/>
              <a:t>  into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the  folder  Documents</a:t>
            </a:r>
          </a:p>
          <a:p>
            <a:endParaRPr lang="en-US" dirty="0"/>
          </a:p>
          <a:p>
            <a:r>
              <a:rPr lang="en-US" dirty="0" err="1" smtClean="0"/>
              <a:t>cd</a:t>
            </a:r>
            <a:r>
              <a:rPr lang="en-US" dirty="0"/>
              <a:t> </a:t>
            </a:r>
            <a:r>
              <a:rPr lang="en-US" dirty="0" smtClean="0"/>
              <a:t>                      -  change directory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rm</a:t>
            </a:r>
            <a:r>
              <a:rPr lang="en-US" dirty="0" smtClean="0"/>
              <a:t>  file       -  removes  a  text  file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4889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7" name="Content Placeholder 6" descr="Screenshot from 2021-02-10 23-27-3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602184"/>
            <a:ext cx="5111750" cy="31948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28600" y="914400"/>
            <a:ext cx="3236913" cy="5211763"/>
          </a:xfrm>
        </p:spPr>
        <p:txBody>
          <a:bodyPr/>
          <a:lstStyle/>
          <a:p>
            <a:r>
              <a:rPr lang="en-US" dirty="0" err="1" smtClean="0"/>
              <a:t>mkdir</a:t>
            </a:r>
            <a:r>
              <a:rPr lang="en-US" dirty="0" smtClean="0"/>
              <a:t>  name  - make a new directory</a:t>
            </a:r>
          </a:p>
          <a:p>
            <a:endParaRPr lang="en-US" dirty="0"/>
          </a:p>
          <a:p>
            <a:r>
              <a:rPr lang="en-US" dirty="0" err="1" smtClean="0"/>
              <a:t>cd</a:t>
            </a:r>
            <a:r>
              <a:rPr lang="en-US" dirty="0" smtClean="0"/>
              <a:t>  ../     -  go back  to  previous  directory</a:t>
            </a:r>
          </a:p>
          <a:p>
            <a:endParaRPr lang="en-US" dirty="0"/>
          </a:p>
          <a:p>
            <a:r>
              <a:rPr lang="en-US" dirty="0" err="1" smtClean="0"/>
              <a:t>cd</a:t>
            </a:r>
            <a:r>
              <a:rPr lang="en-US" dirty="0" smtClean="0"/>
              <a:t>  ~     -   back to the main home</a:t>
            </a:r>
          </a:p>
          <a:p>
            <a:endParaRPr lang="en-US" dirty="0"/>
          </a:p>
          <a:p>
            <a:r>
              <a:rPr lang="en-US" dirty="0" err="1" smtClean="0"/>
              <a:t>cd</a:t>
            </a:r>
            <a:r>
              <a:rPr lang="en-US" dirty="0" smtClean="0"/>
              <a:t>  ../Songs/   - jumping  </a:t>
            </a:r>
            <a:r>
              <a:rPr lang="en-US" dirty="0" err="1" smtClean="0"/>
              <a:t>btwn</a:t>
            </a:r>
            <a:r>
              <a:rPr lang="en-US" dirty="0" smtClean="0"/>
              <a:t> directories</a:t>
            </a:r>
          </a:p>
          <a:p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5651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7" name="Content Placeholder 6" descr="Screenshot from 2021-02-10 23-32-4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602184"/>
            <a:ext cx="5111750" cy="31948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304800" y="990600"/>
            <a:ext cx="3160713" cy="5135563"/>
          </a:xfrm>
        </p:spPr>
        <p:txBody>
          <a:bodyPr/>
          <a:lstStyle/>
          <a:p>
            <a:r>
              <a:rPr lang="en-US" dirty="0" err="1" smtClean="0"/>
              <a:t>rm</a:t>
            </a:r>
            <a:r>
              <a:rPr lang="en-US" dirty="0" smtClean="0"/>
              <a:t>  file  -removes  file</a:t>
            </a:r>
          </a:p>
          <a:p>
            <a:endParaRPr lang="en-US" dirty="0"/>
          </a:p>
          <a:p>
            <a:r>
              <a:rPr lang="en-US" dirty="0" err="1" smtClean="0"/>
              <a:t>rm</a:t>
            </a:r>
            <a:r>
              <a:rPr lang="en-US" dirty="0" smtClean="0"/>
              <a:t>  -r  name  -  removes a directory</a:t>
            </a:r>
          </a:p>
          <a:p>
            <a:endParaRPr lang="en-US" dirty="0"/>
          </a:p>
          <a:p>
            <a:r>
              <a:rPr lang="en-US" dirty="0" err="1" smtClean="0"/>
              <a:t>cd</a:t>
            </a:r>
            <a:r>
              <a:rPr lang="en-US" dirty="0" smtClean="0"/>
              <a:t>  ../../   -  navigate  through  parent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child   files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5651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7" name="Content Placeholder 6" descr="Screenshot from 2021-02-10 23-32-4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602184"/>
            <a:ext cx="5111750" cy="31948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400" y="914400"/>
            <a:ext cx="3313113" cy="5211763"/>
          </a:xfrm>
        </p:spPr>
        <p:txBody>
          <a:bodyPr/>
          <a:lstStyle/>
          <a:p>
            <a:r>
              <a:rPr lang="en-US" dirty="0" smtClean="0"/>
              <a:t>ADDING  OR  TAKING  PERMISSIONS</a:t>
            </a:r>
          </a:p>
          <a:p>
            <a:endParaRPr lang="en-US" dirty="0"/>
          </a:p>
          <a:p>
            <a:r>
              <a:rPr lang="en-US" dirty="0" err="1" smtClean="0"/>
              <a:t>chmod</a:t>
            </a:r>
            <a:r>
              <a:rPr lang="en-US" dirty="0" smtClean="0"/>
              <a:t>  </a:t>
            </a:r>
            <a:r>
              <a:rPr lang="en-US" dirty="0" err="1" smtClean="0"/>
              <a:t>u+x</a:t>
            </a:r>
            <a:r>
              <a:rPr lang="en-US" dirty="0" smtClean="0"/>
              <a:t>  file  -  Add  execution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permission  for  users</a:t>
            </a:r>
          </a:p>
          <a:p>
            <a:endParaRPr lang="en-US" dirty="0"/>
          </a:p>
          <a:p>
            <a:r>
              <a:rPr lang="en-US" dirty="0" err="1" smtClean="0"/>
              <a:t>chmod</a:t>
            </a:r>
            <a:r>
              <a:rPr lang="en-US" dirty="0" smtClean="0"/>
              <a:t>  g-w  file -remove  write  permission</a:t>
            </a:r>
          </a:p>
          <a:p>
            <a:r>
              <a:rPr lang="en-US" dirty="0" smtClean="0"/>
              <a:t>                                 for  groups</a:t>
            </a:r>
          </a:p>
          <a:p>
            <a:endParaRPr lang="en-US" dirty="0"/>
          </a:p>
          <a:p>
            <a:r>
              <a:rPr lang="en-US" dirty="0" err="1" smtClean="0"/>
              <a:t>chmod</a:t>
            </a:r>
            <a:r>
              <a:rPr lang="en-US" dirty="0" smtClean="0"/>
              <a:t>   </a:t>
            </a:r>
            <a:r>
              <a:rPr lang="en-US" dirty="0" err="1" smtClean="0"/>
              <a:t>o+x</a:t>
            </a:r>
            <a:r>
              <a:rPr lang="en-US" dirty="0" smtClean="0"/>
              <a:t>  file- add execution permission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for  others</a:t>
            </a:r>
          </a:p>
          <a:p>
            <a:endParaRPr lang="en-US" dirty="0"/>
          </a:p>
          <a:p>
            <a:r>
              <a:rPr lang="en-US" dirty="0" smtClean="0"/>
              <a:t>  o  - others</a:t>
            </a:r>
          </a:p>
          <a:p>
            <a:r>
              <a:rPr lang="en-US" dirty="0"/>
              <a:t> </a:t>
            </a:r>
            <a:r>
              <a:rPr lang="en-US" dirty="0" smtClean="0"/>
              <a:t>  g  -  groups</a:t>
            </a:r>
          </a:p>
          <a:p>
            <a:r>
              <a:rPr lang="en-US" dirty="0"/>
              <a:t> </a:t>
            </a:r>
            <a:r>
              <a:rPr lang="en-US" dirty="0" smtClean="0"/>
              <a:t>  a  -  all 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4889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5" name="Content Placeholder 4" descr="Screenshot from 2021-02-10 23-36-3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602184"/>
            <a:ext cx="5111750" cy="31948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914400"/>
            <a:ext cx="3313113" cy="5211763"/>
          </a:xfrm>
        </p:spPr>
        <p:txBody>
          <a:bodyPr/>
          <a:lstStyle/>
          <a:p>
            <a:r>
              <a:rPr lang="en-US" dirty="0" err="1" smtClean="0"/>
              <a:t>chmod</a:t>
            </a:r>
            <a:r>
              <a:rPr lang="en-US" dirty="0" smtClean="0"/>
              <a:t>  g=</a:t>
            </a:r>
            <a:r>
              <a:rPr lang="en-US" dirty="0" err="1" smtClean="0"/>
              <a:t>wx</a:t>
            </a:r>
            <a:r>
              <a:rPr lang="en-US" dirty="0" smtClean="0"/>
              <a:t>  file  -  add  permission  to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group  to  write and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execute</a:t>
            </a:r>
          </a:p>
          <a:p>
            <a:endParaRPr lang="en-US" dirty="0" smtClean="0"/>
          </a:p>
          <a:p>
            <a:r>
              <a:rPr lang="en-US" dirty="0" err="1" smtClean="0"/>
              <a:t>chmod</a:t>
            </a:r>
            <a:r>
              <a:rPr lang="en-US" dirty="0" smtClean="0"/>
              <a:t>  u=</a:t>
            </a:r>
            <a:r>
              <a:rPr lang="en-US" dirty="0" err="1" smtClean="0"/>
              <a:t>rx</a:t>
            </a:r>
            <a:r>
              <a:rPr lang="en-US" dirty="0" smtClean="0"/>
              <a:t>  file  - users </a:t>
            </a:r>
            <a:r>
              <a:rPr lang="en-US" dirty="0" err="1" smtClean="0"/>
              <a:t>ve</a:t>
            </a:r>
            <a:r>
              <a:rPr lang="en-US" dirty="0" smtClean="0"/>
              <a:t> the permission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to read  and  execute</a:t>
            </a:r>
          </a:p>
          <a:p>
            <a:endParaRPr lang="en-US" dirty="0"/>
          </a:p>
          <a:p>
            <a:r>
              <a:rPr lang="en-US" dirty="0" err="1" smtClean="0"/>
              <a:t>chmod</a:t>
            </a:r>
            <a:r>
              <a:rPr lang="en-US" dirty="0" smtClean="0"/>
              <a:t>  a=</a:t>
            </a:r>
            <a:r>
              <a:rPr lang="en-US" dirty="0" err="1" smtClean="0"/>
              <a:t>rwx</a:t>
            </a:r>
            <a:r>
              <a:rPr lang="en-US" dirty="0" smtClean="0"/>
              <a:t>  -  add permission  to  all  to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</a:t>
            </a:r>
            <a:r>
              <a:rPr lang="en-US" dirty="0" err="1" smtClean="0"/>
              <a:t>read,write</a:t>
            </a:r>
            <a:r>
              <a:rPr lang="en-US" dirty="0" smtClean="0"/>
              <a:t>  and execute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050"/>
            <a:ext cx="3160713" cy="565150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5" name="Content Placeholder 4" descr="Screenshot from 2021-02-10 23-36-3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81400" y="1676400"/>
            <a:ext cx="5111750" cy="319484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14400"/>
            <a:ext cx="3236913" cy="5211763"/>
          </a:xfrm>
        </p:spPr>
        <p:txBody>
          <a:bodyPr/>
          <a:lstStyle/>
          <a:p>
            <a:r>
              <a:rPr lang="en-US" dirty="0" smtClean="0"/>
              <a:t>SET  USING OCTAL  SYSTEM</a:t>
            </a:r>
          </a:p>
          <a:p>
            <a:endParaRPr lang="en-US" dirty="0"/>
          </a:p>
          <a:p>
            <a:r>
              <a:rPr lang="en-US" dirty="0" smtClean="0"/>
              <a:t>NUMBER                    PERMISSION</a:t>
            </a:r>
            <a:endParaRPr lang="en-US" dirty="0"/>
          </a:p>
          <a:p>
            <a:r>
              <a:rPr lang="en-US" dirty="0" smtClean="0"/>
              <a:t>0                            - no permission</a:t>
            </a:r>
          </a:p>
          <a:p>
            <a:pPr marL="342900" indent="-342900">
              <a:buAutoNum type="arabicPlain"/>
            </a:pPr>
            <a:r>
              <a:rPr lang="en-US" dirty="0" smtClean="0"/>
              <a:t>                      - execute </a:t>
            </a:r>
          </a:p>
          <a:p>
            <a:pPr marL="342900" indent="-342900">
              <a:buAutoNum type="arabicPlain" startAt="2"/>
            </a:pPr>
            <a:r>
              <a:rPr lang="en-US" dirty="0" smtClean="0"/>
              <a:t>                      -write</a:t>
            </a:r>
          </a:p>
          <a:p>
            <a:pPr marL="342900" indent="-342900">
              <a:buAutoNum type="arabicPlain" startAt="2"/>
            </a:pPr>
            <a:r>
              <a:rPr lang="en-US" dirty="0" smtClean="0"/>
              <a:t>                       -execute &amp; write</a:t>
            </a:r>
          </a:p>
          <a:p>
            <a:pPr marL="342900" indent="-342900">
              <a:buAutoNum type="arabicPlain" startAt="2"/>
            </a:pPr>
            <a:r>
              <a:rPr lang="en-US" dirty="0"/>
              <a:t> </a:t>
            </a:r>
            <a:r>
              <a:rPr lang="en-US" dirty="0" smtClean="0"/>
              <a:t>                      - read</a:t>
            </a:r>
          </a:p>
          <a:p>
            <a:pPr marL="342900" indent="-342900">
              <a:buAutoNum type="arabicPlain" startAt="2"/>
            </a:pPr>
            <a:r>
              <a:rPr lang="en-US" dirty="0"/>
              <a:t> </a:t>
            </a:r>
            <a:r>
              <a:rPr lang="en-US" dirty="0" smtClean="0"/>
              <a:t>                       -read &amp; execute</a:t>
            </a:r>
          </a:p>
          <a:p>
            <a:pPr marL="342900" indent="-342900">
              <a:buAutoNum type="arabicPlain" startAt="2"/>
            </a:pPr>
            <a:r>
              <a:rPr lang="en-US" dirty="0"/>
              <a:t> </a:t>
            </a:r>
            <a:r>
              <a:rPr lang="en-US" dirty="0" smtClean="0"/>
              <a:t>                       -read  &amp;  write</a:t>
            </a:r>
          </a:p>
          <a:p>
            <a:pPr marL="342900" indent="-342900">
              <a:buAutoNum type="arabicPlain" startAt="2"/>
            </a:pPr>
            <a:r>
              <a:rPr lang="en-US" dirty="0"/>
              <a:t> </a:t>
            </a:r>
            <a:r>
              <a:rPr lang="en-US" dirty="0" smtClean="0"/>
              <a:t>                       - all permissions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/>
            <a:r>
              <a:rPr lang="en-US" dirty="0" err="1" smtClean="0"/>
              <a:t>chmod</a:t>
            </a:r>
            <a:r>
              <a:rPr lang="en-US" dirty="0" smtClean="0"/>
              <a:t> 750  filename -  </a:t>
            </a:r>
            <a:r>
              <a:rPr lang="en-US" dirty="0" err="1" smtClean="0"/>
              <a:t>drwxr</a:t>
            </a:r>
            <a:r>
              <a:rPr lang="en-US" dirty="0" smtClean="0"/>
              <a:t>-x----</a:t>
            </a:r>
          </a:p>
          <a:p>
            <a:pPr marL="342900" indent="-342900"/>
            <a:r>
              <a:rPr lang="en-US" dirty="0"/>
              <a:t> </a:t>
            </a:r>
            <a:r>
              <a:rPr lang="en-US" dirty="0" smtClean="0"/>
              <a:t>                                   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404</Words>
  <Application>Microsoft Office PowerPoint</Application>
  <PresentationFormat>On-screen Show (4:3)</PresentationFormat>
  <Paragraphs>120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NAME  :  SREEHARI KARICHERY , 166589 DEVOPS TRAINING  TRAINER  : VENKAT  DAY 2 , FEB 10 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SYAMALA</dc:creator>
  <cp:lastModifiedBy>SYAMALA</cp:lastModifiedBy>
  <cp:revision>16</cp:revision>
  <dcterms:created xsi:type="dcterms:W3CDTF">2021-02-11T07:57:49Z</dcterms:created>
  <dcterms:modified xsi:type="dcterms:W3CDTF">2021-02-11T10:35:06Z</dcterms:modified>
</cp:coreProperties>
</file>